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EED"/>
    <a:srgbClr val="FF00FF"/>
    <a:srgbClr val="DC36D4"/>
    <a:srgbClr val="F5FFE5"/>
    <a:srgbClr val="FF5050"/>
    <a:srgbClr val="B86938"/>
    <a:srgbClr val="70CD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36D4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21.07.2022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1643050"/>
            <a:ext cx="6600844" cy="107157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rgbClr val="FFFF00"/>
                </a:solidFill>
              </a:rPr>
              <a:t>TUANA’DA YAZ BİR BAŞKA BAŞLIYOR</a:t>
            </a:r>
            <a:endParaRPr lang="tr-TR" sz="3600" b="1" dirty="0">
              <a:solidFill>
                <a:srgbClr val="FFFF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28596" y="3214686"/>
            <a:ext cx="2057392" cy="3429024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>
                <a:solidFill>
                  <a:srgbClr val="00B050"/>
                </a:solidFill>
              </a:rPr>
              <a:t>-YÜZME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-İNGİLİZCE</a:t>
            </a:r>
          </a:p>
          <a:p>
            <a:r>
              <a:rPr lang="tr-TR" b="1" dirty="0" smtClean="0">
                <a:solidFill>
                  <a:srgbClr val="030EED"/>
                </a:solidFill>
              </a:rPr>
              <a:t>-BİNİCİLİK</a:t>
            </a:r>
          </a:p>
          <a:p>
            <a:r>
              <a:rPr lang="tr-TR" b="1" dirty="0" smtClean="0">
                <a:solidFill>
                  <a:srgbClr val="00B0F0"/>
                </a:solidFill>
              </a:rPr>
              <a:t>-MODERN DANS</a:t>
            </a:r>
          </a:p>
          <a:p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-OKÇULUK</a:t>
            </a:r>
          </a:p>
          <a:p>
            <a:r>
              <a:rPr lang="tr-TR" b="1" dirty="0" smtClean="0">
                <a:solidFill>
                  <a:srgbClr val="7030A0"/>
                </a:solidFill>
              </a:rPr>
              <a:t>-JİMNASTİK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3 Resim" descr="ind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571612"/>
            <a:ext cx="2428892" cy="1214446"/>
          </a:xfrm>
          <a:prstGeom prst="rect">
            <a:avLst/>
          </a:prstGeom>
        </p:spPr>
      </p:pic>
      <p:sp>
        <p:nvSpPr>
          <p:cNvPr id="7" name="6 Dikdörtgen"/>
          <p:cNvSpPr/>
          <p:nvPr/>
        </p:nvSpPr>
        <p:spPr>
          <a:xfrm rot="10800000" flipV="1">
            <a:off x="2214546" y="2076337"/>
            <a:ext cx="471490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i="1" dirty="0" smtClean="0">
              <a:solidFill>
                <a:schemeClr val="accent4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endParaRPr lang="tr-TR" b="1" i="1" dirty="0" smtClean="0">
              <a:solidFill>
                <a:schemeClr val="accent4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endParaRPr lang="tr-TR" b="1" i="1" dirty="0" smtClean="0">
              <a:solidFill>
                <a:schemeClr val="accent4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b="1" i="1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HAFTA İÇİ HER GÜN</a:t>
            </a:r>
          </a:p>
          <a:p>
            <a:r>
              <a:rPr lang="tr-TR" b="1" i="1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TUANA KREŞ ‘DE YAZ OKULU,</a:t>
            </a:r>
          </a:p>
          <a:p>
            <a:r>
              <a:rPr lang="tr-TR" b="1" i="1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6 FARKLI  BRANŞ DERSİ ,</a:t>
            </a:r>
          </a:p>
          <a:p>
            <a:r>
              <a:rPr lang="tr-TR" b="1" i="1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800M2 BÜYÜKLÜĞÜNDEKİ TOPRAK BAHÇESİ,</a:t>
            </a:r>
          </a:p>
          <a:p>
            <a:r>
              <a:rPr lang="tr-TR" b="1" i="1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ALANINDA UZMAN ÖĞRETMENLER,</a:t>
            </a:r>
          </a:p>
          <a:p>
            <a:r>
              <a:rPr lang="tr-TR" b="1" i="1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KALİTELİ EĞİTİM,</a:t>
            </a:r>
          </a:p>
          <a:p>
            <a:r>
              <a:rPr lang="tr-TR" b="1" i="1" u="sng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7/24 </a:t>
            </a:r>
            <a:r>
              <a:rPr lang="tr-TR" b="1" i="1" u="sng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 KURUM </a:t>
            </a:r>
            <a:r>
              <a:rPr lang="tr-TR" b="1" i="1" u="sng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DOKTORU </a:t>
            </a:r>
            <a:r>
              <a:rPr lang="tr-TR" b="1" i="1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AYRICALIĞI  İLE  BAŞLIYOR</a:t>
            </a:r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...</a:t>
            </a:r>
          </a:p>
          <a:p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       TÜM AKTİVİTELERİMİZ</a:t>
            </a: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 </a:t>
            </a:r>
          </a:p>
          <a:p>
            <a:r>
              <a:rPr lang="tr-TR" sz="3600" b="1" dirty="0" smtClean="0">
                <a:solidFill>
                  <a:srgbClr val="FF00FF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600" b="1" dirty="0" smtClean="0">
                <a:solidFill>
                  <a:srgbClr val="FF00FF"/>
                </a:solidFill>
                <a:latin typeface="Andalus" pitchFamily="18" charset="-78"/>
                <a:cs typeface="Andalus" pitchFamily="18" charset="-78"/>
              </a:rPr>
              <a:t>      ÜCRETSİZDİR</a:t>
            </a:r>
            <a:r>
              <a:rPr lang="tr-TR" sz="3600" b="1" dirty="0" smtClean="0">
                <a:solidFill>
                  <a:srgbClr val="FF00FF"/>
                </a:solidFill>
                <a:latin typeface="Andalus" pitchFamily="18" charset="-78"/>
                <a:cs typeface="Andalus" pitchFamily="18" charset="-78"/>
              </a:rPr>
              <a:t>!</a:t>
            </a:r>
          </a:p>
        </p:txBody>
      </p:sp>
      <p:pic>
        <p:nvPicPr>
          <p:cNvPr id="1026" name="Picture 2" descr="C:\Users\I5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1365249" cy="1083531"/>
          </a:xfrm>
          <a:prstGeom prst="rect">
            <a:avLst/>
          </a:prstGeom>
          <a:noFill/>
        </p:spPr>
      </p:pic>
      <p:pic>
        <p:nvPicPr>
          <p:cNvPr id="1027" name="Picture 3" descr="C:\Users\I5\Desktop\indir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0"/>
            <a:ext cx="2000264" cy="1123895"/>
          </a:xfrm>
          <a:prstGeom prst="rect">
            <a:avLst/>
          </a:prstGeom>
          <a:noFill/>
        </p:spPr>
      </p:pic>
      <p:pic>
        <p:nvPicPr>
          <p:cNvPr id="1028" name="Picture 4" descr="C:\Users\I5\Desktop\indir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285728"/>
            <a:ext cx="1824950" cy="1214421"/>
          </a:xfrm>
          <a:prstGeom prst="rect">
            <a:avLst/>
          </a:prstGeom>
          <a:noFill/>
        </p:spPr>
      </p:pic>
      <p:pic>
        <p:nvPicPr>
          <p:cNvPr id="1029" name="Picture 5" descr="C:\Users\I5\Desktop\images 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2357430"/>
            <a:ext cx="2073053" cy="1362078"/>
          </a:xfrm>
          <a:prstGeom prst="rect">
            <a:avLst/>
          </a:prstGeom>
          <a:noFill/>
        </p:spPr>
      </p:pic>
      <p:pic>
        <p:nvPicPr>
          <p:cNvPr id="1030" name="Picture 6" descr="C:\Users\I5\Desktop\images (2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83412" y="4429132"/>
            <a:ext cx="1746306" cy="1347804"/>
          </a:xfrm>
          <a:prstGeom prst="rect">
            <a:avLst/>
          </a:prstGeom>
          <a:noFill/>
        </p:spPr>
      </p:pic>
      <p:sp>
        <p:nvSpPr>
          <p:cNvPr id="14" name="13 Oval Belirtme Çizgisi"/>
          <p:cNvSpPr/>
          <p:nvPr/>
        </p:nvSpPr>
        <p:spPr>
          <a:xfrm>
            <a:off x="7786710" y="1643050"/>
            <a:ext cx="1071570" cy="57150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/>
              <a:t> 2-6    YAŞ </a:t>
            </a:r>
            <a:endParaRPr lang="tr-TR" dirty="0"/>
          </a:p>
        </p:txBody>
      </p:sp>
      <p:sp>
        <p:nvSpPr>
          <p:cNvPr id="16" name="15 Dikdörtgen"/>
          <p:cNvSpPr/>
          <p:nvPr/>
        </p:nvSpPr>
        <p:spPr>
          <a:xfrm>
            <a:off x="2428860" y="6000768"/>
            <a:ext cx="650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Karargahtepe </a:t>
            </a:r>
            <a:r>
              <a:rPr lang="tr-TR" dirty="0" smtClean="0">
                <a:solidFill>
                  <a:schemeClr val="bg1"/>
                </a:solidFill>
              </a:rPr>
              <a:t>Mahallesi, Çamaltı </a:t>
            </a:r>
            <a:r>
              <a:rPr lang="tr-TR" dirty="0" smtClean="0">
                <a:solidFill>
                  <a:schemeClr val="bg1"/>
                </a:solidFill>
              </a:rPr>
              <a:t>Caddesi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No:49 </a:t>
            </a:r>
            <a:r>
              <a:rPr lang="tr-TR" dirty="0" smtClean="0">
                <a:solidFill>
                  <a:schemeClr val="bg1"/>
                </a:solidFill>
              </a:rPr>
              <a:t>Keçiören/ </a:t>
            </a:r>
            <a:r>
              <a:rPr lang="tr-TR" dirty="0" smtClean="0">
                <a:solidFill>
                  <a:schemeClr val="bg1"/>
                </a:solidFill>
              </a:rPr>
              <a:t>ANKARA   (0312)360 33 22 -0530 168 82 62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7" name="16 Oval Belirtme Çizgisi"/>
          <p:cNvSpPr/>
          <p:nvPr/>
        </p:nvSpPr>
        <p:spPr>
          <a:xfrm>
            <a:off x="6715140" y="3714752"/>
            <a:ext cx="2428860" cy="64294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/>
              <a:t>SINIRLI SAYIDA KONTENJAN</a:t>
            </a:r>
            <a:endParaRPr lang="tr-TR" b="1" dirty="0"/>
          </a:p>
        </p:txBody>
      </p:sp>
      <p:pic>
        <p:nvPicPr>
          <p:cNvPr id="1031" name="Picture 7" descr="C:\Users\I5\Desktop\indir (5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768" y="214290"/>
            <a:ext cx="1404955" cy="1404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84</Words>
  <PresentationFormat>Ekran Gösterisi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TUANA’DA YAZ BİR BAŞKA BAŞLIYOR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I5</dc:creator>
  <cp:lastModifiedBy>I5</cp:lastModifiedBy>
  <cp:revision>50</cp:revision>
  <dcterms:created xsi:type="dcterms:W3CDTF">2022-06-09T06:01:25Z</dcterms:created>
  <dcterms:modified xsi:type="dcterms:W3CDTF">2022-07-21T10:44:49Z</dcterms:modified>
</cp:coreProperties>
</file>